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14feb55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14feb55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28030660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28030660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214feb55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214feb55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8030660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8030660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28030660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28030660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214feb55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214feb55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28030660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28030660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28030660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2803066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14feb5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14feb5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14feb55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14feb55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214feb55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214feb55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214feb55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214feb55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214feb55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214feb55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214feb55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214feb55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Flock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Smart Vehicle to Vehicle Technology using IoT</a:t>
            </a:r>
            <a:endParaRPr b="1" sz="23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Greatly decreasing commute time across major metropolitan areas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Reducing costs for cargo transportation by allowing a single driver to control more than one vehicle.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Allowing autonomous vehicles to drive multiple non-autonomous vehicles at the same time. As we know, autonomous vehicles aren't as safe as we need them to be. Instead a driver can supervise more than one vehicle. Multiple safety procedures will be added to this project to prevent accidents.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Scale Implementation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4292E"/>
                </a:solidFill>
              </a:rPr>
              <a:t>This can be developed into a large scale Vehicle To Vehicle (V2V) network where each vehicle knows what the vehicles in their vicinity is doing. (Speed, emergencies, traffic, etc.)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4292E"/>
                </a:solidFill>
              </a:rPr>
              <a:t>We believe this idea has large potential for bringing change to a pressing problem.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Made By: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Shreayan Chaudhary	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Prabhat Singh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Aradhya Singh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Siddharth Jain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College: SRM Institute of Science and Technology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To decrease commute time as well as enable multi-vehicle control by a single driver using GPS and Ultrasonic sensors using the concepts of IoT and Machine Learning.</a:t>
            </a:r>
            <a:endParaRPr b="1"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Keras (Machine Learning)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NodeMCU (IoT Client - Server communication)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Arduino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Bluetooth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Flask (Website Backend and Database)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HTML, CSS, JavaScript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19050"/>
            <a:ext cx="4057650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